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72" r:id="rId6"/>
    <p:sldId id="261" r:id="rId7"/>
    <p:sldId id="260" r:id="rId8"/>
    <p:sldId id="262" r:id="rId9"/>
    <p:sldId id="263" r:id="rId10"/>
    <p:sldId id="265" r:id="rId11"/>
    <p:sldId id="266" r:id="rId12"/>
    <p:sldId id="267" r:id="rId13"/>
    <p:sldId id="268" r:id="rId14"/>
    <p:sldId id="274" r:id="rId15"/>
    <p:sldId id="275" r:id="rId16"/>
    <p:sldId id="271" r:id="rId17"/>
  </p:sldIdLst>
  <p:sldSz cx="6858000" cy="9906000" type="A4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45" d="100"/>
          <a:sy n="45" d="100"/>
        </p:scale>
        <p:origin x="172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7A07-A768-4360-928A-E48FBA480BFA}" type="datetimeFigureOut">
              <a:rPr kumimoji="1" lang="ja-JP" altLang="en-US" smtClean="0"/>
              <a:t>2020/12/14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495A-23D5-4A61-97B2-2C8084232C5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9275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7A07-A768-4360-928A-E48FBA480BFA}" type="datetimeFigureOut">
              <a:rPr kumimoji="1" lang="ja-JP" altLang="en-US" smtClean="0"/>
              <a:t>2020/12/14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495A-23D5-4A61-97B2-2C8084232C5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762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7A07-A768-4360-928A-E48FBA480BFA}" type="datetimeFigureOut">
              <a:rPr kumimoji="1" lang="ja-JP" altLang="en-US" smtClean="0"/>
              <a:t>2020/12/14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495A-23D5-4A61-97B2-2C8084232C5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7674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7A07-A768-4360-928A-E48FBA480BFA}" type="datetimeFigureOut">
              <a:rPr kumimoji="1" lang="ja-JP" altLang="en-US" smtClean="0"/>
              <a:t>2020/12/14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495A-23D5-4A61-97B2-2C8084232C5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909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7A07-A768-4360-928A-E48FBA480BFA}" type="datetimeFigureOut">
              <a:rPr kumimoji="1" lang="ja-JP" altLang="en-US" smtClean="0"/>
              <a:t>2020/12/14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495A-23D5-4A61-97B2-2C8084232C5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9950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7A07-A768-4360-928A-E48FBA480BFA}" type="datetimeFigureOut">
              <a:rPr kumimoji="1" lang="ja-JP" altLang="en-US" smtClean="0"/>
              <a:t>2020/12/14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495A-23D5-4A61-97B2-2C8084232C5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9213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7A07-A768-4360-928A-E48FBA480BFA}" type="datetimeFigureOut">
              <a:rPr kumimoji="1" lang="ja-JP" altLang="en-US" smtClean="0"/>
              <a:t>2020/12/14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495A-23D5-4A61-97B2-2C8084232C5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6070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7A07-A768-4360-928A-E48FBA480BFA}" type="datetimeFigureOut">
              <a:rPr kumimoji="1" lang="ja-JP" altLang="en-US" smtClean="0"/>
              <a:t>2020/12/14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495A-23D5-4A61-97B2-2C8084232C5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245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7A07-A768-4360-928A-E48FBA480BFA}" type="datetimeFigureOut">
              <a:rPr kumimoji="1" lang="ja-JP" altLang="en-US" smtClean="0"/>
              <a:t>2020/12/14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495A-23D5-4A61-97B2-2C8084232C5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1756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7A07-A768-4360-928A-E48FBA480BFA}" type="datetimeFigureOut">
              <a:rPr kumimoji="1" lang="ja-JP" altLang="en-US" smtClean="0"/>
              <a:t>2020/12/14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495A-23D5-4A61-97B2-2C8084232C5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472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07A07-A768-4360-928A-E48FBA480BFA}" type="datetimeFigureOut">
              <a:rPr kumimoji="1" lang="ja-JP" altLang="en-US" smtClean="0"/>
              <a:t>2020/12/14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495A-23D5-4A61-97B2-2C8084232C5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5366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07A07-A768-4360-928A-E48FBA480BFA}" type="datetimeFigureOut">
              <a:rPr kumimoji="1" lang="ja-JP" altLang="en-US" smtClean="0"/>
              <a:t>2020/12/14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E495A-23D5-4A61-97B2-2C8084232C5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8177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-1" y="0"/>
            <a:ext cx="6981091" cy="9906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 lnSpcReduction="10000"/>
          </a:bodyPr>
          <a:lstStyle/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lang="en-US" altLang="ja-JP" sz="8000" b="1" dirty="0" smtClean="0">
                <a:solidFill>
                  <a:schemeClr val="bg1"/>
                </a:solidFill>
                <a:latin typeface="Brush Script MT" panose="03060802040406070304" pitchFamily="66" charset="0"/>
              </a:rPr>
              <a:t>Port</a:t>
            </a:r>
            <a:r>
              <a:rPr lang="ja-JP" altLang="en-US" sz="8000" b="1" dirty="0" smtClean="0">
                <a:solidFill>
                  <a:schemeClr val="bg1"/>
                </a:solidFill>
                <a:latin typeface="Brush Script MT" panose="03060802040406070304" pitchFamily="66" charset="0"/>
              </a:rPr>
              <a:t>　</a:t>
            </a:r>
            <a:r>
              <a:rPr lang="en-US" altLang="ja-JP" sz="8000" b="1" dirty="0" smtClean="0">
                <a:solidFill>
                  <a:schemeClr val="bg1"/>
                </a:solidFill>
                <a:latin typeface="Brush Script MT" panose="03060802040406070304" pitchFamily="66" charset="0"/>
              </a:rPr>
              <a:t>Folio</a:t>
            </a:r>
          </a:p>
          <a:p>
            <a:r>
              <a:rPr lang="en-US" altLang="ja-JP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formal Roman" panose="030604020304060B0204" pitchFamily="66" charset="0"/>
              </a:rPr>
              <a:t>2020</a:t>
            </a:r>
            <a:r>
              <a:rPr lang="ja-JP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formal Roman" panose="030604020304060B0204" pitchFamily="66" charset="0"/>
              </a:rPr>
              <a:t>～</a:t>
            </a:r>
            <a:r>
              <a:rPr lang="en-US" altLang="ja-JP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formal Roman" panose="030604020304060B0204" pitchFamily="66" charset="0"/>
              </a:rPr>
              <a:t>2021</a:t>
            </a:r>
          </a:p>
          <a:p>
            <a:endParaRPr lang="en-US" altLang="ja-JP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ja-JP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吉田学園情報ビジネス専門学校ゲーム学科</a:t>
            </a:r>
            <a:r>
              <a:rPr lang="en-US" altLang="ja-JP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1</a:t>
            </a:r>
            <a:r>
              <a:rPr lang="ja-JP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年</a:t>
            </a:r>
            <a:endParaRPr lang="en-US" altLang="ja-JP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明朝B" panose="02020800000000000000" pitchFamily="18" charset="-128"/>
              <a:ea typeface="HGS明朝B" panose="02020800000000000000" pitchFamily="18" charset="-128"/>
            </a:endParaRPr>
          </a:p>
          <a:p>
            <a:r>
              <a:rPr lang="en-US" altLang="ja-JP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Miura </a:t>
            </a:r>
            <a:r>
              <a:rPr lang="en-US" altLang="ja-JP" sz="32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明朝B" panose="02020800000000000000" pitchFamily="18" charset="-128"/>
                <a:ea typeface="HGS明朝B" panose="02020800000000000000" pitchFamily="18" charset="-128"/>
              </a:rPr>
              <a:t>yudai</a:t>
            </a:r>
            <a:endParaRPr lang="en-US" altLang="ja-JP" sz="3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明朝B" panose="02020800000000000000" pitchFamily="18" charset="-128"/>
              <a:ea typeface="HGS明朝B" panose="020208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637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1487" y="0"/>
            <a:ext cx="5915025" cy="1137138"/>
          </a:xfrm>
        </p:spPr>
        <p:txBody>
          <a:bodyPr/>
          <a:lstStyle/>
          <a:p>
            <a:pPr algn="ctr"/>
            <a:r>
              <a:rPr kumimoji="1" lang="en-US" altLang="ja-JP" b="1" dirty="0" smtClean="0"/>
              <a:t>3DProjet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dirty="0" err="1" smtClean="0"/>
              <a:t>StageProduction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01262"/>
            <a:ext cx="6857999" cy="2930891"/>
          </a:xfrm>
          <a:prstGeom prst="rect">
            <a:avLst/>
          </a:prstGeom>
        </p:spPr>
      </p:pic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>
          <a:xfrm>
            <a:off x="1" y="1301262"/>
            <a:ext cx="6857999" cy="8604738"/>
          </a:xfrm>
        </p:spPr>
        <p:txBody>
          <a:bodyPr/>
          <a:lstStyle/>
          <a:p>
            <a:pPr marL="0" indent="0">
              <a:buNone/>
            </a:pPr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 algn="ctr">
              <a:buNone/>
            </a:pPr>
            <a:r>
              <a:rPr lang="ja-JP" altLang="en-US" dirty="0"/>
              <a:t>使用</a:t>
            </a:r>
            <a:r>
              <a:rPr lang="ja-JP" altLang="en-US" dirty="0" smtClean="0"/>
              <a:t>したソフト</a:t>
            </a:r>
            <a:endParaRPr lang="en-US" altLang="ja-JP" dirty="0" smtClean="0"/>
          </a:p>
          <a:p>
            <a:pPr marL="0" indent="0" algn="ctr">
              <a:buNone/>
            </a:pPr>
            <a:endParaRPr kumimoji="1" lang="en-US" altLang="ja-JP" dirty="0"/>
          </a:p>
          <a:p>
            <a:pPr marL="0" indent="0" algn="ctr">
              <a:buNone/>
            </a:pPr>
            <a:endParaRPr lang="en-US" altLang="ja-JP" dirty="0" smtClean="0"/>
          </a:p>
          <a:p>
            <a:pPr marL="0" indent="0" algn="ctr">
              <a:buNone/>
            </a:pPr>
            <a:endParaRPr kumimoji="1" lang="en-US" altLang="ja-JP" dirty="0"/>
          </a:p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endParaRPr lang="en-US" altLang="ja-JP" b="1" dirty="0" smtClean="0"/>
          </a:p>
          <a:p>
            <a:pPr marL="0" indent="0">
              <a:buNone/>
            </a:pPr>
            <a:r>
              <a:rPr lang="en-US" altLang="ja-JP" b="1" dirty="0" smtClean="0"/>
              <a:t>Adobe photoshop2020</a:t>
            </a:r>
            <a:r>
              <a:rPr lang="ja-JP" altLang="en-US" b="1" dirty="0" smtClean="0"/>
              <a:t>　　　　　　　     </a:t>
            </a:r>
            <a:r>
              <a:rPr lang="en-US" altLang="ja-JP" b="1" dirty="0" err="1" smtClean="0"/>
              <a:t>metasequoia</a:t>
            </a:r>
            <a:endParaRPr lang="en-US" altLang="ja-JP" b="1" dirty="0" smtClean="0"/>
          </a:p>
          <a:p>
            <a:pPr marL="0" indent="0">
              <a:buNone/>
            </a:pPr>
            <a:endParaRPr kumimoji="1" lang="en-US" altLang="ja-JP" b="1" dirty="0"/>
          </a:p>
          <a:p>
            <a:pPr marL="0" indent="0" algn="ctr">
              <a:buNone/>
            </a:pPr>
            <a:r>
              <a:rPr lang="ja-JP" altLang="en-US" b="1" dirty="0" smtClean="0"/>
              <a:t>制作人数</a:t>
            </a:r>
            <a:endParaRPr kumimoji="1" lang="ja-JP" altLang="en-US" dirty="0"/>
          </a:p>
        </p:txBody>
      </p:sp>
      <p:pic>
        <p:nvPicPr>
          <p:cNvPr id="9" name="図 8" descr="Adobe &lt;strong&gt;Photoshop&lt;/strong&gt;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75" y="5115789"/>
            <a:ext cx="1541585" cy="1501151"/>
          </a:xfrm>
          <a:prstGeom prst="rect">
            <a:avLst/>
          </a:prstGeom>
        </p:spPr>
      </p:pic>
      <p:pic>
        <p:nvPicPr>
          <p:cNvPr id="10" name="図 9" descr="リファレンス一覧 - リファレンス - CLIP STUDIO | 創作応援サイト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437" y="5095571"/>
            <a:ext cx="1541585" cy="1541585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1723291" y="8147538"/>
            <a:ext cx="3481755" cy="1535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6962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3D</a:t>
            </a:r>
            <a:r>
              <a:rPr kumimoji="1" lang="ja-JP" altLang="en-US" dirty="0" smtClean="0"/>
              <a:t>ゲーム制作（制作途中）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6067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3D</a:t>
            </a:r>
            <a:r>
              <a:rPr kumimoji="1" lang="ja-JP" altLang="en-US" dirty="0" smtClean="0"/>
              <a:t>ゲーム制作　</a:t>
            </a:r>
            <a:r>
              <a:rPr lang="ja-JP" altLang="en-US" dirty="0"/>
              <a:t>（制作途中）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2745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6022" y="0"/>
            <a:ext cx="4805958" cy="1422839"/>
          </a:xfrm>
        </p:spPr>
        <p:txBody>
          <a:bodyPr/>
          <a:lstStyle/>
          <a:p>
            <a:pPr algn="ctr"/>
            <a:r>
              <a:rPr lang="ja-JP" altLang="en-US" dirty="0" smtClean="0"/>
              <a:t>情ビ</a:t>
            </a:r>
            <a:r>
              <a:rPr kumimoji="1" lang="ja-JP" altLang="en-US" dirty="0" smtClean="0"/>
              <a:t>キャラバン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" y="1301262"/>
            <a:ext cx="6858000" cy="8604738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dirty="0" smtClean="0"/>
              <a:t>ゲームの歴史を知ったり交流したりする</a:t>
            </a:r>
            <a:endParaRPr lang="en-US" altLang="ja-JP" dirty="0" smtClean="0"/>
          </a:p>
          <a:p>
            <a:pPr marL="0" indent="0" algn="ctr">
              <a:buNone/>
            </a:pPr>
            <a:r>
              <a:rPr kumimoji="1" lang="ja-JP" altLang="en-US" dirty="0" smtClean="0"/>
              <a:t>ゲーム大会イベント</a:t>
            </a:r>
            <a:endParaRPr kumimoji="1" lang="en-US" altLang="ja-JP" dirty="0" smtClean="0"/>
          </a:p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endParaRPr kumimoji="1" lang="en-US" altLang="ja-JP" dirty="0" smtClean="0"/>
          </a:p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endParaRPr kumimoji="1" lang="en-US" altLang="ja-JP" dirty="0" smtClean="0"/>
          </a:p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endParaRPr kumimoji="1" lang="en-US" altLang="ja-JP" dirty="0" smtClean="0"/>
          </a:p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endParaRPr kumimoji="1" lang="en-US" altLang="ja-JP" dirty="0" smtClean="0"/>
          </a:p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endParaRPr kumimoji="1" lang="en-US" altLang="ja-JP" dirty="0" smtClean="0"/>
          </a:p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endParaRPr kumimoji="1" lang="en-US" altLang="ja-JP" dirty="0" smtClean="0"/>
          </a:p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endParaRPr kumimoji="1" lang="en-US" altLang="ja-JP" dirty="0" smtClean="0"/>
          </a:p>
          <a:p>
            <a:pPr marL="0" indent="0" algn="ctr">
              <a:buNone/>
            </a:pPr>
            <a:r>
              <a:rPr kumimoji="1" lang="ja-JP" altLang="en-US" dirty="0" smtClean="0"/>
              <a:t>情ビキャラバンを通して感じたこと</a:t>
            </a:r>
            <a:r>
              <a:rPr kumimoji="1" lang="en-US" altLang="ja-JP" dirty="0" smtClean="0"/>
              <a:t>…</a:t>
            </a:r>
          </a:p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r>
              <a:rPr kumimoji="1" lang="ja-JP" altLang="en-US" dirty="0" smtClean="0"/>
              <a:t>今まで交流の無かった先輩方とゲームの</a:t>
            </a:r>
            <a:r>
              <a:rPr lang="ja-JP" altLang="en-US" dirty="0"/>
              <a:t>事</a:t>
            </a:r>
            <a:r>
              <a:rPr lang="ja-JP" altLang="en-US" dirty="0" smtClean="0"/>
              <a:t>を</a:t>
            </a:r>
            <a:endParaRPr lang="en-US" altLang="ja-JP" dirty="0" smtClean="0"/>
          </a:p>
          <a:p>
            <a:pPr marL="0" indent="0" algn="ctr">
              <a:buNone/>
            </a:pPr>
            <a:r>
              <a:rPr lang="ja-JP" altLang="en-US" dirty="0" smtClean="0"/>
              <a:t>語れたり、人前で何かをするという事</a:t>
            </a:r>
            <a:r>
              <a:rPr lang="ja-JP" altLang="en-US" dirty="0"/>
              <a:t>が</a:t>
            </a:r>
            <a:endParaRPr lang="en-US" altLang="ja-JP" dirty="0" smtClean="0"/>
          </a:p>
          <a:p>
            <a:pPr marL="0" indent="0" algn="ctr">
              <a:buNone/>
            </a:pPr>
            <a:r>
              <a:rPr kumimoji="1" lang="ja-JP" altLang="en-US" dirty="0"/>
              <a:t>初</a:t>
            </a:r>
            <a:r>
              <a:rPr kumimoji="1" lang="ja-JP" altLang="en-US" dirty="0" smtClean="0"/>
              <a:t>めてだったのでとても良い経験になった。</a:t>
            </a:r>
            <a:endParaRPr kumimoji="1" lang="en-US" altLang="ja-JP" dirty="0" smtClean="0"/>
          </a:p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endParaRPr kumimoji="1" lang="en-US" altLang="ja-JP" dirty="0" smtClean="0"/>
          </a:p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647" y="5316223"/>
            <a:ext cx="3329354" cy="18837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6226"/>
            <a:ext cx="3292286" cy="189686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64345" y="1160314"/>
            <a:ext cx="5929312" cy="1024532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64345" y="8003335"/>
            <a:ext cx="5929312" cy="1720863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メモ 12"/>
          <p:cNvSpPr/>
          <p:nvPr/>
        </p:nvSpPr>
        <p:spPr>
          <a:xfrm>
            <a:off x="3634155" y="2786226"/>
            <a:ext cx="3118338" cy="18295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r>
              <a:rPr kumimoji="1" lang="ja-JP" altLang="en-US" dirty="0" smtClean="0"/>
              <a:t>今回のゲームタイトルは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ストリートファイター</a:t>
            </a:r>
            <a:r>
              <a:rPr kumimoji="1" lang="en-US" altLang="ja-JP" dirty="0" smtClean="0"/>
              <a:t>ZERO3</a:t>
            </a:r>
          </a:p>
          <a:p>
            <a:pPr algn="ctr"/>
            <a:r>
              <a:rPr lang="ja-JP" altLang="en-US" dirty="0" smtClean="0"/>
              <a:t>とても緊張しました</a:t>
            </a:r>
            <a:r>
              <a:rPr lang="en-US" altLang="ja-JP" dirty="0" smtClean="0"/>
              <a:t>…</a:t>
            </a:r>
            <a:endParaRPr kumimoji="1" lang="en-US" altLang="ja-JP" dirty="0" smtClean="0"/>
          </a:p>
          <a:p>
            <a:pPr algn="ctr"/>
            <a:endParaRPr kumimoji="1" lang="ja-JP" altLang="en-US" dirty="0"/>
          </a:p>
        </p:txBody>
      </p:sp>
      <p:sp>
        <p:nvSpPr>
          <p:cNvPr id="14" name="メモ 13"/>
          <p:cNvSpPr/>
          <p:nvPr/>
        </p:nvSpPr>
        <p:spPr>
          <a:xfrm>
            <a:off x="205155" y="5370334"/>
            <a:ext cx="3118338" cy="18295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 smtClean="0"/>
          </a:p>
          <a:p>
            <a:pPr algn="ctr"/>
            <a:endParaRPr lang="en-US" altLang="ja-JP" dirty="0"/>
          </a:p>
          <a:p>
            <a:pPr algn="ctr"/>
            <a:r>
              <a:rPr lang="ja-JP" altLang="en-US" dirty="0"/>
              <a:t>結果</a:t>
            </a:r>
            <a:r>
              <a:rPr lang="ja-JP" altLang="en-US" dirty="0" smtClean="0"/>
              <a:t>は準優勝！</a:t>
            </a:r>
            <a:endParaRPr lang="en-US" altLang="ja-JP" dirty="0" smtClean="0"/>
          </a:p>
          <a:p>
            <a:pPr algn="ctr"/>
            <a:r>
              <a:rPr kumimoji="1" lang="ja-JP" altLang="en-US" dirty="0"/>
              <a:t>初</a:t>
            </a:r>
            <a:r>
              <a:rPr kumimoji="1" lang="ja-JP" altLang="en-US" dirty="0" smtClean="0"/>
              <a:t>めての大会で好成績</a:t>
            </a:r>
            <a:r>
              <a:rPr lang="ja-JP" altLang="en-US" dirty="0" smtClean="0"/>
              <a:t>！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110918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1487" y="0"/>
            <a:ext cx="5915025" cy="1571025"/>
          </a:xfrm>
        </p:spPr>
        <p:txBody>
          <a:bodyPr/>
          <a:lstStyle/>
          <a:p>
            <a:pPr algn="ctr"/>
            <a:r>
              <a:rPr lang="ja-JP" altLang="en-US" dirty="0" smtClean="0"/>
              <a:t>制作ゲーム発表会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319515"/>
            <a:ext cx="6858000" cy="8586486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dirty="0" smtClean="0"/>
              <a:t>　シューティングゲーム</a:t>
            </a:r>
            <a:endParaRPr kumimoji="1" lang="en-US" altLang="ja-JP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238"/>
            <a:ext cx="3878270" cy="2181527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558865" y="7676074"/>
            <a:ext cx="5929312" cy="2071869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850" y="4678978"/>
            <a:ext cx="3916149" cy="220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38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0013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オンライン授業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134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58815" y="210883"/>
            <a:ext cx="6215605" cy="900452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dirty="0" err="1" smtClean="0"/>
              <a:t>ContentsMenu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111335"/>
            <a:ext cx="6858000" cy="8794665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 err="1" smtClean="0"/>
              <a:t>ConsoleApplication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err="1" smtClean="0"/>
              <a:t>WindowsProject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 smtClean="0"/>
              <a:t>3DProject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Event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 algn="ctr">
              <a:buNone/>
            </a:pPr>
            <a:endParaRPr lang="en-US" altLang="ja-JP" dirty="0" smtClean="0"/>
          </a:p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endParaRPr lang="en-US" altLang="ja-JP" dirty="0" smtClean="0"/>
          </a:p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endParaRPr lang="en-US" altLang="ja-JP" dirty="0" smtClean="0"/>
          </a:p>
          <a:p>
            <a:pPr marL="0" indent="0" algn="ctr">
              <a:buNone/>
            </a:pPr>
            <a:endParaRPr lang="en-US" altLang="ja-JP" dirty="0" smtClean="0"/>
          </a:p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endParaRPr lang="en-US" altLang="ja-JP" dirty="0" smtClean="0"/>
          </a:p>
          <a:p>
            <a:pPr marL="0" indent="0" algn="ctr">
              <a:buNone/>
            </a:pPr>
            <a:endParaRPr lang="en-US" altLang="ja-JP" dirty="0" smtClean="0"/>
          </a:p>
          <a:p>
            <a:pPr marL="0" indent="0" algn="ctr">
              <a:buNone/>
            </a:pPr>
            <a:endParaRPr lang="en-US" altLang="ja-JP" dirty="0" smtClean="0"/>
          </a:p>
          <a:p>
            <a:pPr marL="0" indent="0" algn="ctr">
              <a:buNone/>
            </a:pPr>
            <a:endParaRPr lang="en-US" altLang="ja-JP" dirty="0" smtClean="0"/>
          </a:p>
          <a:p>
            <a:pPr marL="0" indent="0" algn="ctr">
              <a:buNone/>
            </a:pPr>
            <a:endParaRPr lang="en-US" altLang="ja-JP" dirty="0" smtClean="0"/>
          </a:p>
          <a:p>
            <a:pPr marL="0" indent="0" algn="r">
              <a:buNone/>
            </a:pPr>
            <a:endParaRPr lang="en-US" altLang="ja-JP" dirty="0" smtClean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dirty="0" smtClean="0"/>
          </a:p>
          <a:p>
            <a:endParaRPr kumimoji="1" lang="en-US" altLang="ja-JP" dirty="0" smtClean="0"/>
          </a:p>
          <a:p>
            <a:pPr algn="r"/>
            <a:endParaRPr kumimoji="1" lang="en-US" altLang="ja-JP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0" y="2105572"/>
            <a:ext cx="3176955" cy="1071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ページ数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-1" y="4077406"/>
            <a:ext cx="3176955" cy="1166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ページ数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-30422" y="6358825"/>
            <a:ext cx="3176955" cy="1166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ページ数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-30423" y="8739747"/>
            <a:ext cx="3176955" cy="1166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ページ数</a:t>
            </a:r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734863" y="1897605"/>
            <a:ext cx="2138348" cy="1376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画像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4699693" y="4147745"/>
            <a:ext cx="2138348" cy="137618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画像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/>
        </p:nvSpPr>
        <p:spPr>
          <a:xfrm>
            <a:off x="4699693" y="6490545"/>
            <a:ext cx="2138348" cy="137618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画像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4750074" y="8519816"/>
            <a:ext cx="2138348" cy="137618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画像</a:t>
            </a:r>
            <a:endParaRPr kumimoji="1" lang="ja-JP" altLang="en-US" dirty="0"/>
          </a:p>
        </p:txBody>
      </p:sp>
      <p:cxnSp>
        <p:nvCxnSpPr>
          <p:cNvPr id="6" name="直線コネクタ 5"/>
          <p:cNvCxnSpPr/>
          <p:nvPr/>
        </p:nvCxnSpPr>
        <p:spPr>
          <a:xfrm flipV="1">
            <a:off x="-715108" y="3305908"/>
            <a:ext cx="8006862" cy="2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-1160585" y="5508667"/>
            <a:ext cx="84523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-1043354" y="7876729"/>
            <a:ext cx="84523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74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6022" y="527405"/>
            <a:ext cx="4805958" cy="865626"/>
          </a:xfrm>
        </p:spPr>
        <p:txBody>
          <a:bodyPr/>
          <a:lstStyle/>
          <a:p>
            <a:pPr algn="ctr"/>
            <a:r>
              <a:rPr kumimoji="1" lang="ja-JP" altLang="en-US" dirty="0" smtClean="0"/>
              <a:t>自己紹介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26021" y="1673500"/>
            <a:ext cx="4805958" cy="7125814"/>
          </a:xfrm>
        </p:spPr>
        <p:txBody>
          <a:bodyPr/>
          <a:lstStyle/>
          <a:p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762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21887" y="-26578"/>
            <a:ext cx="5200650" cy="917604"/>
          </a:xfrm>
        </p:spPr>
        <p:txBody>
          <a:bodyPr/>
          <a:lstStyle/>
          <a:p>
            <a:pPr algn="ctr"/>
            <a:r>
              <a:rPr lang="en-US" altLang="ja-JP" dirty="0" smtClean="0"/>
              <a:t>Console Application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879231"/>
            <a:ext cx="6858000" cy="9015698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dirty="0" smtClean="0"/>
              <a:t>　　</a:t>
            </a:r>
            <a:r>
              <a:rPr lang="ja-JP" altLang="en-US" b="1" dirty="0" smtClean="0">
                <a:solidFill>
                  <a:srgbClr val="FFC000"/>
                </a:solidFill>
              </a:rPr>
              <a:t>数字当てゲーム</a:t>
            </a:r>
            <a:endParaRPr lang="en-US" altLang="ja-JP" b="1" dirty="0" smtClean="0">
              <a:solidFill>
                <a:srgbClr val="FFC000"/>
              </a:solidFill>
            </a:endParaRPr>
          </a:p>
          <a:p>
            <a:pPr marL="0" indent="0" algn="ctr">
              <a:buNone/>
            </a:pPr>
            <a:endParaRPr lang="en-US" altLang="ja-JP" dirty="0" smtClean="0"/>
          </a:p>
          <a:p>
            <a:pPr marL="0" indent="0" algn="ctr">
              <a:buNone/>
            </a:pPr>
            <a:endParaRPr lang="en-US" altLang="ja-JP" dirty="0" smtClean="0"/>
          </a:p>
          <a:p>
            <a:pPr marL="0" indent="0" algn="ctr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 smtClean="0"/>
              <a:t>　　　　　　　　　　　　　開発環境</a:t>
            </a:r>
            <a:r>
              <a:rPr lang="en-US" altLang="ja-JP" dirty="0" smtClean="0"/>
              <a:t> :  VisualStdio2015</a:t>
            </a:r>
          </a:p>
          <a:p>
            <a:pPr marL="0" indent="0">
              <a:buNone/>
            </a:pPr>
            <a:r>
              <a:rPr kumimoji="1" lang="ja-JP" altLang="en-US" dirty="0" smtClean="0"/>
              <a:t>　　　　　　　　　　　　　</a:t>
            </a:r>
            <a:r>
              <a:rPr kumimoji="1" lang="ja-JP" altLang="en-US" dirty="0" smtClean="0"/>
              <a:t>　　制作</a:t>
            </a:r>
            <a:r>
              <a:rPr kumimoji="1" lang="ja-JP" altLang="en-US" dirty="0" smtClean="0"/>
              <a:t>時期：</a:t>
            </a:r>
            <a:r>
              <a:rPr kumimoji="1" lang="en-US" altLang="ja-JP" dirty="0" smtClean="0"/>
              <a:t>2020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5</a:t>
            </a:r>
            <a:r>
              <a:rPr kumimoji="1" lang="ja-JP" altLang="en-US" dirty="0" smtClean="0"/>
              <a:t>月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 algn="ctr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　</a:t>
            </a:r>
            <a:endParaRPr lang="en-US" altLang="ja-JP" dirty="0" smtClean="0"/>
          </a:p>
          <a:p>
            <a:pPr marL="0" indent="0" algn="ctr">
              <a:buNone/>
            </a:pPr>
            <a:r>
              <a:rPr lang="ja-JP" altLang="en-US" b="1" dirty="0" smtClean="0">
                <a:solidFill>
                  <a:srgbClr val="FFC000"/>
                </a:solidFill>
              </a:rPr>
              <a:t>クイズゲーム</a:t>
            </a:r>
            <a:r>
              <a:rPr lang="ja-JP" altLang="en-US" b="1" dirty="0" smtClean="0"/>
              <a:t>　</a:t>
            </a:r>
            <a:r>
              <a:rPr lang="ja-JP" altLang="en-US" dirty="0" smtClean="0"/>
              <a:t>　　　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　　　　　　　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					</a:t>
            </a:r>
            <a:endParaRPr lang="en-US" altLang="ja-JP" dirty="0" smtClean="0"/>
          </a:p>
          <a:p>
            <a:pPr marL="0" indent="0" algn="r">
              <a:buNone/>
            </a:pPr>
            <a:r>
              <a:rPr lang="ja-JP" altLang="en-US" dirty="0" smtClean="0"/>
              <a:t>開発環境</a:t>
            </a:r>
            <a:r>
              <a:rPr lang="en-US" altLang="ja-JP" dirty="0" smtClean="0"/>
              <a:t> :  VisualStdio2015</a:t>
            </a:r>
          </a:p>
          <a:p>
            <a:pPr marL="0" indent="0" algn="r">
              <a:buNone/>
            </a:pPr>
            <a:r>
              <a:rPr lang="ja-JP" altLang="en-US" dirty="0" smtClean="0"/>
              <a:t>　　　　　　　　　　　　　　　制作時期：</a:t>
            </a:r>
            <a:r>
              <a:rPr lang="en-US" altLang="ja-JP" dirty="0" smtClean="0"/>
              <a:t>2020</a:t>
            </a:r>
            <a:r>
              <a:rPr lang="ja-JP" altLang="en-US" dirty="0" smtClean="0"/>
              <a:t>年</a:t>
            </a:r>
            <a:r>
              <a:rPr lang="en-US" altLang="ja-JP" dirty="0" smtClean="0"/>
              <a:t>6</a:t>
            </a:r>
            <a:r>
              <a:rPr lang="ja-JP" altLang="en-US" dirty="0" smtClean="0"/>
              <a:t>月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　　　　　　　　　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3" y="2519277"/>
            <a:ext cx="3198302" cy="280769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9"/>
          <a:stretch/>
        </p:blipFill>
        <p:spPr>
          <a:xfrm>
            <a:off x="0" y="6859936"/>
            <a:ext cx="3391382" cy="3046065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3423138" y="3462774"/>
            <a:ext cx="3270739" cy="182123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2000" dirty="0" smtClean="0"/>
              <a:t>入学してからの初めてのゲーム制作で</a:t>
            </a:r>
            <a:r>
              <a:rPr lang="en-US" altLang="ja-JP" sz="2000" dirty="0" smtClean="0"/>
              <a:t>if</a:t>
            </a:r>
            <a:r>
              <a:rPr lang="ja-JP" altLang="en-US" sz="2000" dirty="0" smtClean="0"/>
              <a:t>文を多用しかなり苦戦した。</a:t>
            </a:r>
            <a:endParaRPr lang="en-US" altLang="ja-JP" sz="2000" dirty="0" smtClean="0"/>
          </a:p>
          <a:p>
            <a:r>
              <a:rPr kumimoji="1" lang="ja-JP" altLang="en-US" sz="2000" dirty="0" smtClean="0"/>
              <a:t>だが達成感は凄かった。</a:t>
            </a:r>
            <a:endParaRPr kumimoji="1" lang="ja-JP" altLang="en-US" sz="2000" dirty="0"/>
          </a:p>
        </p:txBody>
      </p:sp>
      <p:sp>
        <p:nvSpPr>
          <p:cNvPr id="8" name="正方形/長方形 7"/>
          <p:cNvSpPr/>
          <p:nvPr/>
        </p:nvSpPr>
        <p:spPr>
          <a:xfrm>
            <a:off x="3727939" y="2625969"/>
            <a:ext cx="3024554" cy="2121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522212" y="7659716"/>
            <a:ext cx="3270739" cy="21525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1" lang="en-US" altLang="ja-JP" sz="2000" dirty="0" smtClean="0"/>
          </a:p>
          <a:p>
            <a:r>
              <a:rPr kumimoji="1" lang="en-US" altLang="ja-JP" sz="2000" dirty="0" smtClean="0"/>
              <a:t>2</a:t>
            </a:r>
            <a:r>
              <a:rPr kumimoji="1" lang="ja-JP" altLang="en-US" sz="2000" dirty="0" smtClean="0"/>
              <a:t>回目のゲーム制作！</a:t>
            </a:r>
            <a:endParaRPr kumimoji="1" lang="en-US" altLang="ja-JP" sz="2000" dirty="0" smtClean="0"/>
          </a:p>
          <a:p>
            <a:r>
              <a:rPr lang="ja-JP" altLang="en-US" sz="2000" dirty="0"/>
              <a:t>今回</a:t>
            </a:r>
            <a:r>
              <a:rPr lang="ja-JP" altLang="en-US" sz="2000" dirty="0" smtClean="0"/>
              <a:t>は前回の経験を</a:t>
            </a:r>
            <a:r>
              <a:rPr lang="ja-JP" altLang="en-US" sz="2000" dirty="0" smtClean="0"/>
              <a:t>活かし</a:t>
            </a:r>
            <a:r>
              <a:rPr lang="ja-JP" altLang="en-US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範囲外の入力</a:t>
            </a:r>
            <a:r>
              <a:rPr lang="ja-JP" altLang="en-US" sz="2000" dirty="0" smtClean="0"/>
              <a:t>があった場合の処理も入れ正解数も</a:t>
            </a:r>
            <a:r>
              <a:rPr lang="ja-JP" altLang="en-US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別の</a:t>
            </a:r>
            <a:r>
              <a:rPr lang="en-US" altLang="ja-JP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txt</a:t>
            </a:r>
            <a:r>
              <a:rPr lang="ja-JP" altLang="en-US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ファイル</a:t>
            </a:r>
            <a:r>
              <a:rPr lang="ja-JP" altLang="en-US" sz="2000" dirty="0" smtClean="0"/>
              <a:t>に表示させた</a:t>
            </a:r>
            <a:endParaRPr lang="en-US" altLang="ja-JP" sz="2000" dirty="0" smtClean="0"/>
          </a:p>
          <a:p>
            <a:endParaRPr lang="en-US" altLang="ja-JP" sz="2000" dirty="0" smtClean="0"/>
          </a:p>
        </p:txBody>
      </p:sp>
      <p:sp>
        <p:nvSpPr>
          <p:cNvPr id="12" name="正方形/長方形 11"/>
          <p:cNvSpPr/>
          <p:nvPr/>
        </p:nvSpPr>
        <p:spPr>
          <a:xfrm>
            <a:off x="199292" y="5883412"/>
            <a:ext cx="6494585" cy="79480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 smtClean="0">
                <a:solidFill>
                  <a:schemeClr val="tx1"/>
                </a:solidFill>
              </a:rPr>
              <a:t>問題数が全部で</a:t>
            </a:r>
            <a:r>
              <a:rPr kumimoji="1" lang="en-US" altLang="ja-JP" sz="2000" b="1" dirty="0" smtClean="0">
                <a:solidFill>
                  <a:schemeClr val="tx1"/>
                </a:solidFill>
              </a:rPr>
              <a:t>3</a:t>
            </a:r>
            <a:r>
              <a:rPr kumimoji="1" lang="ja-JP" altLang="en-US" sz="2000" b="1" dirty="0" smtClean="0">
                <a:solidFill>
                  <a:schemeClr val="tx1"/>
                </a:solidFill>
              </a:rPr>
              <a:t>問。ストリートファイターのクイズ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75845" y="1272714"/>
            <a:ext cx="6494585" cy="79480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solidFill>
                  <a:schemeClr val="tx1"/>
                </a:solidFill>
              </a:rPr>
              <a:t>ランダム</a:t>
            </a:r>
            <a:r>
              <a:rPr lang="ja-JP" altLang="en-US" sz="2000" b="1" dirty="0" smtClean="0">
                <a:solidFill>
                  <a:schemeClr val="tx1"/>
                </a:solidFill>
              </a:rPr>
              <a:t>で決められた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1</a:t>
            </a:r>
            <a:r>
              <a:rPr lang="ja-JP" altLang="en-US" sz="2000" b="1" dirty="0" smtClean="0">
                <a:solidFill>
                  <a:schemeClr val="tx1"/>
                </a:solidFill>
              </a:rPr>
              <a:t>～</a:t>
            </a:r>
            <a:r>
              <a:rPr lang="en-US" altLang="ja-JP" sz="2000" b="1" dirty="0" smtClean="0">
                <a:solidFill>
                  <a:schemeClr val="tx1"/>
                </a:solidFill>
              </a:rPr>
              <a:t>100</a:t>
            </a:r>
            <a:r>
              <a:rPr lang="ja-JP" altLang="en-US" sz="2000" b="1" dirty="0" smtClean="0">
                <a:solidFill>
                  <a:schemeClr val="tx1"/>
                </a:solidFill>
              </a:rPr>
              <a:t>の数字を当ててもらう</a:t>
            </a:r>
            <a:endParaRPr kumimoji="1" lang="ja-JP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89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6022" y="527406"/>
            <a:ext cx="4805958" cy="1109407"/>
          </a:xfrm>
        </p:spPr>
        <p:txBody>
          <a:bodyPr/>
          <a:lstStyle/>
          <a:p>
            <a:r>
              <a:rPr kumimoji="1" lang="ja-JP" altLang="en-US" dirty="0" smtClean="0"/>
              <a:t>ネームハンター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26022" y="1636814"/>
            <a:ext cx="4805958" cy="7285467"/>
          </a:xfrm>
        </p:spPr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531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1488" y="316523"/>
            <a:ext cx="5915025" cy="1475477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b="1" dirty="0" err="1" smtClean="0"/>
              <a:t>WindowsProject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err="1" smtClean="0"/>
              <a:t>ShootingGame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/>
              <a:t/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0" y="2465409"/>
            <a:ext cx="6858000" cy="7440592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dirty="0" smtClean="0"/>
              <a:t>  </a:t>
            </a:r>
            <a:r>
              <a:rPr kumimoji="1" lang="ja-JP" altLang="en-US" b="1" dirty="0" smtClean="0"/>
              <a:t>使用したソフト</a:t>
            </a:r>
            <a:endParaRPr kumimoji="1" lang="en-US" altLang="ja-JP" b="1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 </a:t>
            </a:r>
            <a:r>
              <a:rPr lang="ja-JP" altLang="en-US" dirty="0" smtClean="0"/>
              <a:t>　</a:t>
            </a:r>
            <a:r>
              <a:rPr lang="en-US" altLang="ja-JP" b="1" dirty="0" smtClean="0"/>
              <a:t> visual studio2015                             Adobe photoshop2020 </a:t>
            </a:r>
          </a:p>
          <a:p>
            <a:pPr marL="0" indent="0">
              <a:buNone/>
            </a:pPr>
            <a:r>
              <a:rPr lang="en-US" altLang="ja-JP" b="1" dirty="0" smtClean="0"/>
              <a:t>  </a:t>
            </a:r>
            <a:endParaRPr kumimoji="1" lang="en-US" altLang="ja-JP" b="1" dirty="0" smtClean="0"/>
          </a:p>
          <a:p>
            <a:pPr marL="0" indent="0">
              <a:buNone/>
            </a:pPr>
            <a:r>
              <a:rPr lang="ja-JP" altLang="en-US" dirty="0" smtClean="0"/>
              <a:t>　　</a:t>
            </a:r>
            <a:r>
              <a:rPr lang="ja-JP" altLang="en-US" sz="2800" b="1" dirty="0" smtClean="0"/>
              <a:t>制作期間</a:t>
            </a:r>
            <a:r>
              <a:rPr lang="ja-JP" altLang="en-US" dirty="0" smtClean="0"/>
              <a:t>　　　　　　　　　　</a:t>
            </a:r>
            <a:r>
              <a:rPr lang="ja-JP" altLang="en-US" sz="2800" b="1" dirty="0" smtClean="0"/>
              <a:t>プレイ人数</a:t>
            </a:r>
            <a:r>
              <a:rPr lang="ja-JP" altLang="en-US" dirty="0" smtClean="0"/>
              <a:t>　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 smtClean="0"/>
              <a:t>　　　　　　　　　　　　　　　　　　　</a:t>
            </a:r>
            <a:endParaRPr lang="en-US" altLang="ja-JP" dirty="0" smtClean="0"/>
          </a:p>
          <a:p>
            <a:pPr marL="0" indent="0" algn="ctr">
              <a:buNone/>
            </a:pPr>
            <a:endParaRPr kumimoji="1" lang="en-US" altLang="ja-JP" dirty="0" smtClean="0"/>
          </a:p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endParaRPr lang="en-US" altLang="ja-JP" dirty="0"/>
          </a:p>
          <a:p>
            <a:pPr marL="0" indent="0" algn="ctr">
              <a:buNone/>
            </a:pPr>
            <a:r>
              <a:rPr kumimoji="1" lang="ja-JP" altLang="en-US" dirty="0" smtClean="0"/>
              <a:t>　</a:t>
            </a:r>
            <a:endParaRPr kumimoji="1" lang="en-US" altLang="ja-JP" dirty="0" smtClean="0"/>
          </a:p>
        </p:txBody>
      </p:sp>
      <p:pic>
        <p:nvPicPr>
          <p:cNvPr id="6" name="コンテンツ プレースホルダ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1208227"/>
            <a:ext cx="5915025" cy="1100469"/>
          </a:xfrm>
          <a:prstGeom prst="rect">
            <a:avLst/>
          </a:prstGeom>
        </p:spPr>
      </p:pic>
      <p:pic>
        <p:nvPicPr>
          <p:cNvPr id="8" name="図 7" descr="Adobe &lt;strong&gt;Photoshop&lt;/strong&gt;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931" y="2894999"/>
            <a:ext cx="1541585" cy="1501151"/>
          </a:xfrm>
          <a:prstGeom prst="rect">
            <a:avLst/>
          </a:prstGeom>
        </p:spPr>
      </p:pic>
      <p:pic>
        <p:nvPicPr>
          <p:cNvPr id="9" name="図 8" descr="File:&lt;strong&gt;Visual Studio&lt;/strong&gt; 2017 &lt;strong&gt;Logo&lt;/strong&gt;.svg - Wikimedia Common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75" y="2894999"/>
            <a:ext cx="1501151" cy="1501151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458533" y="5805891"/>
            <a:ext cx="1723293" cy="11136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/>
              <a:t>約</a:t>
            </a:r>
            <a:r>
              <a:rPr lang="en-US" altLang="ja-JP" sz="2800" dirty="0" smtClean="0"/>
              <a:t>3</a:t>
            </a:r>
            <a:r>
              <a:rPr lang="ja-JP" altLang="en-US" sz="2800" dirty="0" smtClean="0"/>
              <a:t>ヵ月</a:t>
            </a:r>
            <a:endParaRPr kumimoji="1" lang="ja-JP" altLang="en-US" sz="2800" dirty="0"/>
          </a:p>
        </p:txBody>
      </p:sp>
      <p:sp>
        <p:nvSpPr>
          <p:cNvPr id="11" name="正方形/長方形 10"/>
          <p:cNvSpPr/>
          <p:nvPr/>
        </p:nvSpPr>
        <p:spPr>
          <a:xfrm>
            <a:off x="4663220" y="5805891"/>
            <a:ext cx="1723293" cy="11136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/>
              <a:t>1</a:t>
            </a:r>
            <a:r>
              <a:rPr lang="ja-JP" altLang="en-US" sz="2800" dirty="0"/>
              <a:t>人</a:t>
            </a:r>
            <a:endParaRPr kumimoji="1" lang="ja-JP" altLang="en-US" sz="2800" dirty="0"/>
          </a:p>
        </p:txBody>
      </p:sp>
      <p:sp>
        <p:nvSpPr>
          <p:cNvPr id="12" name="正方形/長方形 11"/>
          <p:cNvSpPr/>
          <p:nvPr/>
        </p:nvSpPr>
        <p:spPr>
          <a:xfrm>
            <a:off x="458533" y="7338647"/>
            <a:ext cx="5927980" cy="2297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画像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" y="7338647"/>
            <a:ext cx="6851523" cy="257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40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1488" y="0"/>
            <a:ext cx="5915025" cy="1266092"/>
          </a:xfrm>
        </p:spPr>
        <p:txBody>
          <a:bodyPr/>
          <a:lstStyle/>
          <a:p>
            <a:pPr algn="ctr"/>
            <a:r>
              <a:rPr kumimoji="1" lang="en-US" altLang="ja-JP" dirty="0" err="1" smtClean="0"/>
              <a:t>WindowsProject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0" y="1992924"/>
            <a:ext cx="3338513" cy="2297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画像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266092"/>
            <a:ext cx="6858000" cy="8639908"/>
          </a:xfrm>
        </p:spPr>
        <p:txBody>
          <a:bodyPr/>
          <a:lstStyle/>
          <a:p>
            <a:r>
              <a:rPr kumimoji="1" lang="ja-JP" altLang="en-US" dirty="0" smtClean="0"/>
              <a:t>こだわったところ</a:t>
            </a:r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pPr marL="0" indent="0" algn="ctr">
              <a:buNone/>
            </a:pPr>
            <a:r>
              <a:rPr lang="ja-JP" altLang="en-US" dirty="0"/>
              <a:t>制作</a:t>
            </a:r>
            <a:r>
              <a:rPr lang="ja-JP" altLang="en-US" dirty="0" smtClean="0"/>
              <a:t>で得たこと・学んだこと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3338513" y="4360986"/>
            <a:ext cx="3338513" cy="2297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画像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4026878" y="1793631"/>
            <a:ext cx="2359635" cy="1811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画像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457201" y="7737236"/>
            <a:ext cx="5929312" cy="2071869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258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71488" y="229425"/>
            <a:ext cx="5915025" cy="105520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ja-JP" b="1" dirty="0" err="1" smtClean="0"/>
              <a:t>WindowsProject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err="1" smtClean="0"/>
              <a:t>ActionGame</a:t>
            </a:r>
            <a:r>
              <a:rPr lang="en-US" altLang="ja-JP" dirty="0"/>
              <a:t/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2396554"/>
            <a:ext cx="6858000" cy="7509446"/>
          </a:xfrm>
        </p:spPr>
        <p:txBody>
          <a:bodyPr/>
          <a:lstStyle/>
          <a:p>
            <a:pPr marL="0" indent="0" algn="ctr">
              <a:buNone/>
            </a:pPr>
            <a:r>
              <a:rPr lang="ja-JP" altLang="en-US" b="1" dirty="0" smtClean="0"/>
              <a:t>　使用したソフト</a:t>
            </a:r>
            <a:endParaRPr lang="en-US" altLang="ja-JP" b="1" dirty="0"/>
          </a:p>
          <a:p>
            <a:pPr marL="0" indent="0">
              <a:buNone/>
            </a:pPr>
            <a:endParaRPr lang="en-US" altLang="ja-JP" dirty="0"/>
          </a:p>
          <a:p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　　　　　　　　　　　　　　　　　</a:t>
            </a:r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 </a:t>
            </a:r>
            <a:r>
              <a:rPr lang="ja-JP" altLang="en-US" dirty="0"/>
              <a:t>　</a:t>
            </a:r>
            <a:r>
              <a:rPr lang="en-US" altLang="ja-JP" b="1" dirty="0"/>
              <a:t> visual studio2015                             Adobe photoshop2020 </a:t>
            </a:r>
          </a:p>
          <a:p>
            <a:pPr marL="0" indent="0">
              <a:buNone/>
            </a:pPr>
            <a:r>
              <a:rPr lang="ja-JP" altLang="en-US" dirty="0"/>
              <a:t>　　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　 </a:t>
            </a:r>
            <a:r>
              <a:rPr lang="ja-JP" altLang="en-US" sz="2800" b="1" dirty="0" smtClean="0"/>
              <a:t>制作期間</a:t>
            </a:r>
            <a:r>
              <a:rPr lang="ja-JP" altLang="en-US" dirty="0"/>
              <a:t>　　　　　　　　　</a:t>
            </a:r>
            <a:r>
              <a:rPr lang="ja-JP" altLang="en-US" dirty="0" smtClean="0"/>
              <a:t>　</a:t>
            </a:r>
            <a:r>
              <a:rPr lang="ja-JP" altLang="en-US" sz="2800" b="1" dirty="0" smtClean="0"/>
              <a:t>プレイ人数</a:t>
            </a:r>
            <a:endParaRPr lang="en-US" altLang="ja-JP" sz="2800" b="1" dirty="0" smtClean="0"/>
          </a:p>
          <a:p>
            <a:pPr marL="0" indent="0">
              <a:buNone/>
            </a:pPr>
            <a:endParaRPr lang="en-US" altLang="ja-JP" sz="2800" b="1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                                                                              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　　　　　　　　　　　　　　　　　</a:t>
            </a:r>
            <a:endParaRPr lang="en-US" altLang="ja-JP" dirty="0"/>
          </a:p>
          <a:p>
            <a:pPr marL="0" indent="0" algn="ctr">
              <a:buNone/>
            </a:pP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694"/>
            <a:ext cx="6858000" cy="2013020"/>
          </a:xfrm>
          <a:prstGeom prst="rect">
            <a:avLst/>
          </a:prstGeom>
        </p:spPr>
      </p:pic>
      <p:pic>
        <p:nvPicPr>
          <p:cNvPr id="5" name="図 4" descr="File:&lt;strong&gt;Visual Studio&lt;/strong&gt; 2017 &lt;strong&gt;Logo&lt;/strong&gt;.svg - Wikimedia Common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65" y="2993912"/>
            <a:ext cx="1501151" cy="1501151"/>
          </a:xfrm>
          <a:prstGeom prst="rect">
            <a:avLst/>
          </a:prstGeom>
        </p:spPr>
      </p:pic>
      <p:pic>
        <p:nvPicPr>
          <p:cNvPr id="6" name="図 5" descr="Adobe &lt;strong&gt;Photoshop&lt;/strong&gt; - Wikipedi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28" y="2993912"/>
            <a:ext cx="1541585" cy="1501151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471488" y="6060895"/>
            <a:ext cx="1723293" cy="11136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/>
              <a:t>約</a:t>
            </a:r>
            <a:r>
              <a:rPr lang="en-US" altLang="ja-JP" sz="2800" dirty="0"/>
              <a:t>1</a:t>
            </a:r>
            <a:r>
              <a:rPr lang="ja-JP" altLang="en-US" sz="2800" dirty="0" smtClean="0"/>
              <a:t>ヵ月</a:t>
            </a:r>
            <a:endParaRPr kumimoji="1" lang="ja-JP" altLang="en-US" sz="2800" dirty="0"/>
          </a:p>
        </p:txBody>
      </p:sp>
      <p:sp>
        <p:nvSpPr>
          <p:cNvPr id="9" name="正方形/長方形 8"/>
          <p:cNvSpPr/>
          <p:nvPr/>
        </p:nvSpPr>
        <p:spPr>
          <a:xfrm>
            <a:off x="4844928" y="6060895"/>
            <a:ext cx="1723293" cy="11136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/>
              <a:t>1</a:t>
            </a:r>
            <a:r>
              <a:rPr lang="ja-JP" altLang="en-US" sz="2800" dirty="0"/>
              <a:t>人</a:t>
            </a:r>
            <a:endParaRPr kumimoji="1" lang="ja-JP" altLang="en-US" sz="2800" dirty="0"/>
          </a:p>
        </p:txBody>
      </p:sp>
      <p:sp>
        <p:nvSpPr>
          <p:cNvPr id="11" name="正方形/長方形 10"/>
          <p:cNvSpPr/>
          <p:nvPr/>
        </p:nvSpPr>
        <p:spPr>
          <a:xfrm>
            <a:off x="471488" y="7391432"/>
            <a:ext cx="5927980" cy="2297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画像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4902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アクションゲーム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1487" y="2099732"/>
            <a:ext cx="5915025" cy="7433733"/>
          </a:xfrm>
        </p:spPr>
        <p:txBody>
          <a:bodyPr/>
          <a:lstStyle/>
          <a:p>
            <a:r>
              <a:rPr lang="ja-JP" altLang="en-US" dirty="0" smtClean="0"/>
              <a:t>こだわったところなど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584200" y="2645307"/>
            <a:ext cx="2844800" cy="1638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2980267" y="5012267"/>
            <a:ext cx="3406246" cy="221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71486" y="7450666"/>
            <a:ext cx="1989667" cy="140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1493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621</TotalTime>
  <Words>226</Words>
  <Application>Microsoft Office PowerPoint</Application>
  <PresentationFormat>A4 210 x 297 mm</PresentationFormat>
  <Paragraphs>219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5" baseType="lpstr">
      <vt:lpstr>HGS明朝B</vt:lpstr>
      <vt:lpstr>游ゴシック</vt:lpstr>
      <vt:lpstr>游ゴシック Light</vt:lpstr>
      <vt:lpstr>Arial</vt:lpstr>
      <vt:lpstr>Brush Script MT</vt:lpstr>
      <vt:lpstr>Calibri</vt:lpstr>
      <vt:lpstr>Calibri Light</vt:lpstr>
      <vt:lpstr>Informal Roman</vt:lpstr>
      <vt:lpstr>Office テーマ</vt:lpstr>
      <vt:lpstr>PowerPoint プレゼンテーション</vt:lpstr>
      <vt:lpstr>ContentsMenu</vt:lpstr>
      <vt:lpstr>自己紹介</vt:lpstr>
      <vt:lpstr>Console Application</vt:lpstr>
      <vt:lpstr>ネームハンター</vt:lpstr>
      <vt:lpstr>WindowsProject ShootingGame  </vt:lpstr>
      <vt:lpstr>WindowsProject</vt:lpstr>
      <vt:lpstr>WindowsProject ActionGame </vt:lpstr>
      <vt:lpstr>アクションゲーム</vt:lpstr>
      <vt:lpstr>3DProjet StageProduction</vt:lpstr>
      <vt:lpstr>3Dゲーム制作（制作途中）</vt:lpstr>
      <vt:lpstr>3Dゲーム制作　（制作途中）</vt:lpstr>
      <vt:lpstr>情ビキャラバン</vt:lpstr>
      <vt:lpstr>制作ゲーム発表会</vt:lpstr>
      <vt:lpstr>PowerPoint プレゼンテーション</vt:lpstr>
      <vt:lpstr>オンライン授業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表紙</dc:title>
  <dc:creator>student</dc:creator>
  <cp:lastModifiedBy>student</cp:lastModifiedBy>
  <cp:revision>56</cp:revision>
  <dcterms:created xsi:type="dcterms:W3CDTF">2020-11-13T04:39:31Z</dcterms:created>
  <dcterms:modified xsi:type="dcterms:W3CDTF">2020-12-14T08:42:46Z</dcterms:modified>
</cp:coreProperties>
</file>